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A68C52-7DF3-4D39-A852-B64D03435997}">
          <p14:sldIdLst>
            <p14:sldId id="256"/>
            <p14:sldId id="257"/>
          </p14:sldIdLst>
        </p14:section>
        <p14:section name="bayesian networks" id="{CBB534F7-150A-49C1-AF64-EEB27E64BE30}">
          <p14:sldIdLst>
            <p14:sldId id="259"/>
            <p14:sldId id="261"/>
          </p14:sldIdLst>
        </p14:section>
        <p14:section name="test - naive bayes" id="{A7D4868E-D7BC-4956-A034-8C26B192885E}">
          <p14:sldIdLst>
            <p14:sldId id="258"/>
            <p14:sldId id="262"/>
            <p14:sldId id="263"/>
            <p14:sldId id="264"/>
          </p14:sldIdLst>
        </p14:section>
        <p14:section name="test - tree" id="{ECB2BC5E-DFF7-47FA-8AA3-27A8FCD18C0E}">
          <p14:sldIdLst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6" autoAdjust="0"/>
    <p:restoredTop sz="94660"/>
  </p:normalViewPr>
  <p:slideViewPr>
    <p:cSldViewPr snapToGrid="0">
      <p:cViewPr>
        <p:scale>
          <a:sx n="100" d="100"/>
          <a:sy n="100" d="100"/>
        </p:scale>
        <p:origin x="561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DE17-2380-4F7A-B38C-8D7B8E04D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53A41-2BDC-4324-81E6-BCCAE4502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8B5C-EB68-4D51-A082-EFEE700E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9159-1CB6-4ACF-AC81-1E47194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9165D-AB63-423D-A17C-4D5543D6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148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6BF4-E7ED-4F10-84D1-7AFBD82E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B627D-007A-4BFF-9C1C-BA21B80D1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74154-914C-47D0-BEC7-304EBE2C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2EFF-321A-4537-8E1F-BA8BC060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A3051-37CE-4AD5-8973-66CA1D9F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462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F4C7C-39AD-4752-B8DD-DDEC35E48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6C09C-EE41-4E40-B2A7-7507C54FC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FFAA-4D09-4A92-980A-E5D54702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E918-0097-4669-9F05-56FDFC15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56B3-FAD8-4338-A781-DB53EAB3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159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ABC5-8193-48F3-BB2C-6608D827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F46F2-F0EB-422D-B658-BFA10C63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2B106-04D7-48A4-838F-C32720B1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528E9-2392-48D2-8519-5208AC17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A7CD1-6B71-460B-B990-A90C041F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549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FA6B-F3DB-473C-BF72-CC01F1E5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0766-2106-4F44-9BFB-563E09A64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56D63-2CC1-4E51-983A-23EB6140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27A2-45F4-44A2-8851-8A7233B2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DA54-F87B-4683-A335-31918DAF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40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92B6-D553-487D-A8E2-F2DB64DE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D840-4C88-4373-8A72-CFC5AA6CD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42634-C20F-4C6F-9A48-9014C237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CDC0C-E41C-47A9-AC12-766C3A35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70BBE-22CA-4AFE-85C6-1AD5157C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4F588-7EE4-4F14-8A62-12A608FC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505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7518-2287-48BD-8668-36883620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E3ACE-F419-4B01-BE96-FCC046B21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C492-64B6-4F68-AA0F-970B7993A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1D8D8-E5D2-4DB8-9A9C-7E3F671DC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5B38C-3B6E-49D1-90F3-4C111AEE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79F10-FDA2-4277-A9BC-3943A7D4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0E984-DE19-4D09-B167-3EAA5278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F3E69-4266-4EEF-A1E9-67A540D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732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6F08-6F8A-4AFF-AB07-9E076D42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3B8B3-5D6E-44B4-B057-652A99FE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7994B-D6FA-4BDF-BABA-B4DCE92C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BE80A-E6B0-4A87-9329-9FEC1AED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976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C853C-1FF6-4E22-B83D-A58C3A36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D981F-F291-4643-A2CD-561C23EE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5F2C0-09D4-4601-8962-9361579C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565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EE3-54AD-44FE-A952-59E77D27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AE4B-D057-4C55-980D-75CB523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05F34-0761-42A3-BAC7-A95A68CF9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2D6DD-9CA2-4DD6-8B4F-DACF8B1D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D4E1-D9E0-4B49-9DF4-E8778244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3F527-2DFC-47A1-A008-E71244D7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725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CC3B-10E6-460E-A8FF-36E5D1D7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8F554-55FE-4948-A9C7-A1803135C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FBD13-ACD1-46FE-9129-9C62BD4F3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01DB-3615-4267-A592-A5C0AE8A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0DC8A-3AFA-4D00-9E1E-67DB143D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88559-44EB-4E74-A12A-2E5B55E0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106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894A3-BFE6-49B1-9735-B0B5D0BC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A0ACD-D3CD-4D5E-98D5-2EDD9D257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A75D-CBF8-4F75-8DAE-4E525A46D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5135-0C00-4BE4-ACC3-79D46590F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6EA1B-F91E-4E30-981F-246DAA859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127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889CB-2DC7-4207-9EDA-95CF99427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5" t="27495" r="30535" b="30535"/>
          <a:stretch/>
        </p:blipFill>
        <p:spPr>
          <a:xfrm>
            <a:off x="0" y="118446"/>
            <a:ext cx="2885335" cy="207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9A40C-5994-422A-9443-E12DC6E14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3" t="27150" r="30641" b="31537"/>
          <a:stretch/>
        </p:blipFill>
        <p:spPr>
          <a:xfrm>
            <a:off x="2837958" y="37901"/>
            <a:ext cx="2918030" cy="2154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47FDF-CC98-44CD-B199-D28FF4BBA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48" t="27427" r="31286" b="31965"/>
          <a:stretch/>
        </p:blipFill>
        <p:spPr>
          <a:xfrm>
            <a:off x="5755988" y="37901"/>
            <a:ext cx="3005326" cy="215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05AA4-19D1-4063-BC68-F8DE577A8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74" t="27496" r="30674" b="30674"/>
          <a:stretch/>
        </p:blipFill>
        <p:spPr>
          <a:xfrm>
            <a:off x="8756775" y="0"/>
            <a:ext cx="3066926" cy="22127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17B4-ABDC-4E63-A77F-9CE6619E10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87" t="27500" r="31667" b="30555"/>
          <a:stretch/>
        </p:blipFill>
        <p:spPr>
          <a:xfrm>
            <a:off x="8180" y="2177167"/>
            <a:ext cx="2877155" cy="2154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968F3-BFA9-4442-9004-8D802912BF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24" t="25555" r="29259" b="33704"/>
          <a:stretch/>
        </p:blipFill>
        <p:spPr>
          <a:xfrm>
            <a:off x="2885335" y="2230101"/>
            <a:ext cx="2918030" cy="210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DA064F-B9AF-4CAB-A65C-F0BB49CBF0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050" t="27778" r="31605" b="31018"/>
          <a:stretch/>
        </p:blipFill>
        <p:spPr>
          <a:xfrm>
            <a:off x="5755988" y="2212718"/>
            <a:ext cx="2918030" cy="214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634FA5-2800-4BC7-AF7D-108829B91C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111" t="27315" r="31111" b="31111"/>
          <a:stretch/>
        </p:blipFill>
        <p:spPr>
          <a:xfrm>
            <a:off x="8693623" y="2183508"/>
            <a:ext cx="3015999" cy="2212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23A52B-22A2-4EEB-BFAE-13E9EC98A3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086" t="27081" r="31286" b="30294"/>
          <a:stretch/>
        </p:blipFill>
        <p:spPr>
          <a:xfrm>
            <a:off x="0" y="4367016"/>
            <a:ext cx="2885335" cy="217901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9364F-62D6-4D1A-A0B0-B8525705C7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132" t="27495" r="31562" b="31054"/>
          <a:stretch/>
        </p:blipFill>
        <p:spPr>
          <a:xfrm>
            <a:off x="5803365" y="4359038"/>
            <a:ext cx="2945816" cy="2182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76DE8-266E-4157-B913-3724F61F7A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363" t="27427" r="31148" b="31399"/>
          <a:stretch/>
        </p:blipFill>
        <p:spPr>
          <a:xfrm>
            <a:off x="2854234" y="4346498"/>
            <a:ext cx="2980232" cy="2182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438FE-9B73-4175-8F65-6126A8426E7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040" t="27150" r="31378" b="31261"/>
          <a:stretch/>
        </p:blipFill>
        <p:spPr>
          <a:xfrm>
            <a:off x="8749181" y="4408766"/>
            <a:ext cx="2999298" cy="22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Leave One </a:t>
            </a:r>
            <a:r>
              <a:rPr lang="en-AU" sz="1050" b="1" dirty="0" err="1"/>
              <a:t>Ou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0.702263  (8812/12548)</a:t>
            </a:r>
          </a:p>
          <a:p>
            <a:r>
              <a:rPr lang="en-GB" sz="1100" dirty="0"/>
              <a:t>    s1_below_0 = 0.66416  (2826/4255)</a:t>
            </a:r>
          </a:p>
          <a:p>
            <a:r>
              <a:rPr lang="en-GB" sz="1100" dirty="0"/>
              <a:t>    s2_0_1 = 0.777221  (4804/6181)</a:t>
            </a:r>
          </a:p>
          <a:p>
            <a:r>
              <a:rPr lang="en-GB" sz="1100" dirty="0"/>
              <a:t>    s3_1_2 = 0.416512  (449/1078)</a:t>
            </a:r>
          </a:p>
          <a:p>
            <a:r>
              <a:rPr lang="en-GB" sz="1100" dirty="0"/>
              <a:t>    s4_2_3 = 0.628186  (419/667)</a:t>
            </a:r>
          </a:p>
          <a:p>
            <a:r>
              <a:rPr lang="en-GB" sz="1100" dirty="0"/>
              <a:t>    s5_3_4 = 0.844221  (168/199)</a:t>
            </a:r>
          </a:p>
          <a:p>
            <a:r>
              <a:rPr lang="en-GB" sz="1100" dirty="0"/>
              <a:t>    s6_4_5 = 0.838462  (109/130)</a:t>
            </a:r>
          </a:p>
          <a:p>
            <a:r>
              <a:rPr lang="en-GB" sz="1100" dirty="0"/>
              <a:t>    s7_5_up = 0.973684  (37/38)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/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27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401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(10)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0.535544  (6720/12548)</a:t>
            </a:r>
          </a:p>
          <a:p>
            <a:r>
              <a:rPr lang="en-GB" sz="1100" dirty="0"/>
              <a:t>    s1_below_0 = 0.502938  (2140/4255)</a:t>
            </a:r>
          </a:p>
          <a:p>
            <a:r>
              <a:rPr lang="en-GB" sz="1100" dirty="0"/>
              <a:t>    s2_0_1 = 0.660896  (4085/6181)</a:t>
            </a:r>
          </a:p>
          <a:p>
            <a:r>
              <a:rPr lang="en-GB" sz="1100" dirty="0"/>
              <a:t>    s3_1_2 = 0.151206  (163/1078)</a:t>
            </a:r>
          </a:p>
          <a:p>
            <a:r>
              <a:rPr lang="en-GB" sz="1100" dirty="0"/>
              <a:t>    s4_2_3 = 0.277361  (185/667)</a:t>
            </a:r>
          </a:p>
          <a:p>
            <a:r>
              <a:rPr lang="en-GB" sz="1100" dirty="0"/>
              <a:t>    s5_3_4 = 0.316583  (63/199)</a:t>
            </a:r>
          </a:p>
          <a:p>
            <a:r>
              <a:rPr lang="en-GB" sz="1100" dirty="0"/>
              <a:t>    s6_4_5 = 0.407692  (53/130)</a:t>
            </a:r>
          </a:p>
          <a:p>
            <a:r>
              <a:rPr lang="en-GB" sz="1100" dirty="0"/>
              <a:t>    s7_5_up = 0.815789  (31/38)</a:t>
            </a:r>
            <a:endParaRPr lang="en-SG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67F79-65A5-450E-827F-E1089730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3" t="20764" r="39259" b="24930"/>
          <a:stretch/>
        </p:blipFill>
        <p:spPr>
          <a:xfrm>
            <a:off x="119615" y="1338263"/>
            <a:ext cx="1639682" cy="27574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20FBD2-FEEF-4B27-99B3-33A4E411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456946"/>
              </p:ext>
            </p:extLst>
          </p:nvPr>
        </p:nvGraphicFramePr>
        <p:xfrm>
          <a:off x="6096000" y="5009510"/>
          <a:ext cx="5713414" cy="176767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6969" marR="86969" marT="43485" marB="434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6969" marR="86969" marT="43485" marB="4348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2140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1924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1596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4085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635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35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401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(20)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2824-5636-4E27-8D36-7713EF160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6" t="20494" r="39095" b="24321"/>
          <a:stretch/>
        </p:blipFill>
        <p:spPr>
          <a:xfrm>
            <a:off x="162983" y="1808691"/>
            <a:ext cx="1477391" cy="2459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0.535464  (6719/12548)</a:t>
            </a:r>
          </a:p>
          <a:p>
            <a:r>
              <a:rPr lang="en-GB" sz="1100" dirty="0"/>
              <a:t>    s1_below_0 = 0.502703  (2139/4255)</a:t>
            </a:r>
          </a:p>
          <a:p>
            <a:r>
              <a:rPr lang="en-GB" sz="1100" dirty="0"/>
              <a:t>    s2_0_1 = 0.662676  (4096/6181)</a:t>
            </a:r>
          </a:p>
          <a:p>
            <a:r>
              <a:rPr lang="en-GB" sz="1100" dirty="0"/>
              <a:t>    s3_1_2 = 0.14564  (157/1078)</a:t>
            </a:r>
          </a:p>
          <a:p>
            <a:r>
              <a:rPr lang="en-GB" sz="1100" dirty="0"/>
              <a:t>    s4_2_3 = 0.274363  (183/667)</a:t>
            </a:r>
          </a:p>
          <a:p>
            <a:r>
              <a:rPr lang="en-GB" sz="1100" dirty="0"/>
              <a:t>    s5_3_4 = 0.301508  (60/199)</a:t>
            </a:r>
          </a:p>
          <a:p>
            <a:r>
              <a:rPr lang="en-GB" sz="1100" dirty="0"/>
              <a:t>    s6_4_5 = 0.415385  (54/130)</a:t>
            </a:r>
          </a:p>
          <a:p>
            <a:r>
              <a:rPr lang="en-GB" sz="1100" dirty="0"/>
              <a:t>    s7_5_up = 0.789474  (30/38)</a:t>
            </a:r>
            <a:endParaRPr lang="en-SG" sz="11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1AD7ED-67A0-4605-96F9-49DBA4985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197488"/>
              </p:ext>
            </p:extLst>
          </p:nvPr>
        </p:nvGraphicFramePr>
        <p:xfrm>
          <a:off x="5759450" y="5018787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1706099832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2279371692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309468138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30167113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158790900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3700052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209804578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48884738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9715025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678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060503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5330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77089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827240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48507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67608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38275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94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4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736B8-3564-4C33-9BBF-452C3B88D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6" t="27392" r="31261" b="31261"/>
          <a:stretch/>
        </p:blipFill>
        <p:spPr>
          <a:xfrm>
            <a:off x="0" y="0"/>
            <a:ext cx="2920225" cy="215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E5FB8-98B0-4EF8-91FE-61F9CF415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2" t="27081" r="31516" b="30764"/>
          <a:stretch/>
        </p:blipFill>
        <p:spPr>
          <a:xfrm>
            <a:off x="2920225" y="1"/>
            <a:ext cx="2897522" cy="219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4BA8-1156-499C-985D-06F70035C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24" t="27289" r="31378" b="30915"/>
          <a:stretch/>
        </p:blipFill>
        <p:spPr>
          <a:xfrm>
            <a:off x="5817747" y="0"/>
            <a:ext cx="2944154" cy="219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DB12D-5B28-4654-9EF8-7FB0046BD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17" t="27565" r="31194" b="31194"/>
          <a:stretch/>
        </p:blipFill>
        <p:spPr>
          <a:xfrm>
            <a:off x="8761901" y="0"/>
            <a:ext cx="2991094" cy="219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AB968-3EC0-4586-A8A9-1D63EFDE9D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74" t="26528" r="31342" b="30555"/>
          <a:stretch/>
        </p:blipFill>
        <p:spPr>
          <a:xfrm>
            <a:off x="0" y="2150972"/>
            <a:ext cx="2944155" cy="22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Naïve Bayes</a:t>
            </a:r>
            <a:endParaRPr lang="en-AU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F2A1A-1CE1-448A-841B-A9290612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97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dirty="0"/>
              <a:t>Tree Augmented Bayesian Networks</a:t>
            </a:r>
            <a:endParaRPr lang="en-AU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C2ADB5-0C6F-440A-828A-049FA1A35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2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SG" sz="1100" dirty="0"/>
              <a:t>OA_MAIS = 0.558814  (7012/12548)</a:t>
            </a:r>
          </a:p>
          <a:p>
            <a:r>
              <a:rPr lang="en-SG" sz="1100" dirty="0"/>
              <a:t>    s1_below_0 = 0.541246  (2303/4255)</a:t>
            </a:r>
          </a:p>
          <a:p>
            <a:r>
              <a:rPr lang="en-SG" sz="1100" dirty="0"/>
              <a:t>    s2_0_1 = 0.682252  (4217/6181)</a:t>
            </a:r>
          </a:p>
          <a:p>
            <a:r>
              <a:rPr lang="en-SG" sz="1100" dirty="0"/>
              <a:t>    s3_1_2 = 0.0881262  (95/1078)</a:t>
            </a:r>
          </a:p>
          <a:p>
            <a:r>
              <a:rPr lang="en-SG" sz="1100" dirty="0"/>
              <a:t>    s4_2_3 = 0.349325  (233/667)</a:t>
            </a:r>
          </a:p>
          <a:p>
            <a:r>
              <a:rPr lang="en-SG" sz="1100" dirty="0"/>
              <a:t>    s5_3_4 = 0.361809  (72/199)</a:t>
            </a:r>
          </a:p>
          <a:p>
            <a:r>
              <a:rPr lang="en-SG" sz="1100" dirty="0"/>
              <a:t>    s6_4_5 = 0.484615  (63/130)</a:t>
            </a:r>
          </a:p>
          <a:p>
            <a:r>
              <a:rPr lang="en-SG" sz="1100" dirty="0"/>
              <a:t>    s7_5_up = 0.763158  (29/38)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45D5E3-96D0-4B77-A2EE-C90C1AB64C4F}"/>
              </a:ext>
            </a:extLst>
          </p:cNvPr>
          <p:cNvGrpSpPr/>
          <p:nvPr/>
        </p:nvGrpSpPr>
        <p:grpSpPr>
          <a:xfrm>
            <a:off x="2635283" y="177800"/>
            <a:ext cx="7393951" cy="5759450"/>
            <a:chOff x="2700338" y="1974849"/>
            <a:chExt cx="9803030" cy="76359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D0389B-E7B5-44D3-8A84-5BB69A79F7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500" t="23958" r="25185" b="28372"/>
            <a:stretch/>
          </p:blipFill>
          <p:spPr>
            <a:xfrm>
              <a:off x="2700338" y="1974850"/>
              <a:ext cx="3265769" cy="24526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8EF2E8-E3B5-4903-A60C-FC2AB758F0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917" t="21898" r="21898" b="28958"/>
            <a:stretch/>
          </p:blipFill>
          <p:spPr>
            <a:xfrm>
              <a:off x="5966107" y="1974851"/>
              <a:ext cx="3382696" cy="24526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92DE7-B979-4AD5-8942-C381CFB0A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152" t="21443" r="24537" b="28610"/>
            <a:stretch/>
          </p:blipFill>
          <p:spPr>
            <a:xfrm>
              <a:off x="9313067" y="1974849"/>
              <a:ext cx="3190301" cy="25817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636CBA-D823-4279-97EB-044814A624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870" t="21667" r="25926" b="27777"/>
            <a:stretch/>
          </p:blipFill>
          <p:spPr>
            <a:xfrm>
              <a:off x="2700338" y="4469282"/>
              <a:ext cx="3129876" cy="25601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C8DC42-881A-478A-B84F-85A82E69A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469" t="21204" r="24506" b="28594"/>
            <a:stretch/>
          </p:blipFill>
          <p:spPr>
            <a:xfrm>
              <a:off x="5966107" y="4528462"/>
              <a:ext cx="3346960" cy="260353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8E644CB-2302-4C6C-B003-F22926F4F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654" t="21574" r="25926" b="28148"/>
            <a:stretch/>
          </p:blipFill>
          <p:spPr>
            <a:xfrm>
              <a:off x="9313067" y="4496711"/>
              <a:ext cx="3190301" cy="25817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BE66DAF-F7E8-4AD6-BACF-7D1EBA264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160" t="22131" r="25741" b="29166"/>
            <a:stretch/>
          </p:blipFill>
          <p:spPr>
            <a:xfrm>
              <a:off x="2700338" y="7029450"/>
              <a:ext cx="3346960" cy="2581379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9845C9-979F-4514-8FFF-A79C7E6D5DC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315" t="21875" r="20972" b="53611"/>
          <a:stretch/>
        </p:blipFill>
        <p:spPr>
          <a:xfrm>
            <a:off x="6326981" y="4599883"/>
            <a:ext cx="5565988" cy="19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16481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Leave one </a:t>
            </a:r>
            <a:r>
              <a:rPr lang="en-AU" sz="1050" b="1" dirty="0" err="1"/>
              <a:t>ou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SG" sz="1100" dirty="0"/>
              <a:t>OA_MAIS = 0.558814  (7012/12548)</a:t>
            </a:r>
          </a:p>
          <a:p>
            <a:r>
              <a:rPr lang="en-SG" sz="1100" dirty="0"/>
              <a:t>    s1_below_0 = 0.541246  (2303/4255)</a:t>
            </a:r>
          </a:p>
          <a:p>
            <a:r>
              <a:rPr lang="en-SG" sz="1100" dirty="0"/>
              <a:t>    s2_0_1 = 0.682252  (4217/6181)</a:t>
            </a:r>
          </a:p>
          <a:p>
            <a:r>
              <a:rPr lang="en-SG" sz="1100" dirty="0"/>
              <a:t>    s3_1_2 = 0.0881262  (95/1078)</a:t>
            </a:r>
          </a:p>
          <a:p>
            <a:r>
              <a:rPr lang="en-SG" sz="1100" dirty="0"/>
              <a:t>    s4_2_3 = 0.349325  (233/667)</a:t>
            </a:r>
          </a:p>
          <a:p>
            <a:r>
              <a:rPr lang="en-SG" sz="1100" dirty="0"/>
              <a:t>    s5_3_4 = 0.361809  (72/199)</a:t>
            </a:r>
          </a:p>
          <a:p>
            <a:r>
              <a:rPr lang="en-SG" sz="1100" dirty="0"/>
              <a:t>    s6_4_5 = 0.484615  (63/130)</a:t>
            </a:r>
          </a:p>
          <a:p>
            <a:r>
              <a:rPr lang="en-SG" sz="1100" dirty="0"/>
              <a:t>    s7_5_up = 0.763158  (29/38)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6336F-49C2-46AB-980F-59ACC4C37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5" t="20802" r="39095" b="24259"/>
          <a:stretch/>
        </p:blipFill>
        <p:spPr>
          <a:xfrm>
            <a:off x="172072" y="1706100"/>
            <a:ext cx="1645180" cy="27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1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(10)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19ECD-B537-48F0-8C99-C2C9331E4A13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0.527255  (6616/12548)</a:t>
            </a:r>
          </a:p>
          <a:p>
            <a:r>
              <a:rPr lang="en-GB" sz="1100" dirty="0"/>
              <a:t>    s1_below_0 = 0.516569  (2198/4255)</a:t>
            </a:r>
          </a:p>
          <a:p>
            <a:r>
              <a:rPr lang="en-GB" sz="1100" dirty="0"/>
              <a:t>    s2_0_1 = 0.667206  (4124/6181)</a:t>
            </a:r>
          </a:p>
          <a:p>
            <a:r>
              <a:rPr lang="en-GB" sz="1100" dirty="0"/>
              <a:t>    s3_1_2 = 0.0445269  (48/1078)</a:t>
            </a:r>
          </a:p>
          <a:p>
            <a:r>
              <a:rPr lang="en-GB" sz="1100" dirty="0"/>
              <a:t>    s4_2_3 = 0.266867  (178/667)</a:t>
            </a:r>
          </a:p>
          <a:p>
            <a:r>
              <a:rPr lang="en-GB" sz="1100" dirty="0"/>
              <a:t>    s5_3_4 = 0.201005  (40/199)</a:t>
            </a:r>
          </a:p>
          <a:p>
            <a:r>
              <a:rPr lang="en-GB" sz="1100" dirty="0"/>
              <a:t>    s6_4_5 = 0.192308  (25/130)</a:t>
            </a:r>
          </a:p>
          <a:p>
            <a:r>
              <a:rPr lang="en-GB" sz="1100" dirty="0"/>
              <a:t>    s7_5_up = 0.0789474  (3/38)</a:t>
            </a:r>
            <a:endParaRPr lang="en-SG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0054F3-A682-4145-8B1E-0AA313D8B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3" t="20764" r="39259" b="24930"/>
          <a:stretch/>
        </p:blipFill>
        <p:spPr>
          <a:xfrm>
            <a:off x="119615" y="1338263"/>
            <a:ext cx="1639682" cy="275748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FB539A-69DB-4308-91D2-61D403413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61366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17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(20)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2824-5636-4E27-8D36-7713EF160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6" t="20494" r="39095" b="24321"/>
          <a:stretch/>
        </p:blipFill>
        <p:spPr>
          <a:xfrm>
            <a:off x="162983" y="1989666"/>
            <a:ext cx="1477391" cy="2459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SG" sz="1100" dirty="0"/>
              <a:t>OA_MAIS = 0.527654  (6621/12548)</a:t>
            </a:r>
          </a:p>
          <a:p>
            <a:r>
              <a:rPr lang="en-SG" sz="1100" dirty="0"/>
              <a:t>    s1_below_0 = 0.519154  (2209/4255)</a:t>
            </a:r>
          </a:p>
          <a:p>
            <a:r>
              <a:rPr lang="en-SG" sz="1100" dirty="0"/>
              <a:t>    s2_0_1 = 0.667206  (4124/6181)</a:t>
            </a:r>
          </a:p>
          <a:p>
            <a:r>
              <a:rPr lang="en-SG" sz="1100" dirty="0"/>
              <a:t>    s3_1_2 = 0.0482375  (52/1078)</a:t>
            </a:r>
          </a:p>
          <a:p>
            <a:r>
              <a:rPr lang="en-SG" sz="1100" dirty="0"/>
              <a:t>    s4_2_3 = 0.254873  (170/667)</a:t>
            </a:r>
          </a:p>
          <a:p>
            <a:r>
              <a:rPr lang="en-SG" sz="1100" dirty="0"/>
              <a:t>    s5_3_4 = 0.190955  (38/199)</a:t>
            </a:r>
          </a:p>
          <a:p>
            <a:r>
              <a:rPr lang="en-SG" sz="1100" dirty="0"/>
              <a:t>    s6_4_5 = 0.192308  (25/130)</a:t>
            </a:r>
          </a:p>
          <a:p>
            <a:r>
              <a:rPr lang="en-SG" sz="1100" dirty="0"/>
              <a:t>    s7_5_up = 0.0789474  (3/38)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1AD7ED-67A0-4605-96F9-49DBA4985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070945"/>
              </p:ext>
            </p:extLst>
          </p:nvPr>
        </p:nvGraphicFramePr>
        <p:xfrm>
          <a:off x="5759450" y="5018787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1706099832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2279371692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309468138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30167113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158790900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3700052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209804578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48884738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9715025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678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060503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5330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77089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827240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48507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67608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38275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94042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41CE9C9-BF4C-465F-9301-C5035515D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85" t="21806" r="26390" b="21528"/>
          <a:stretch/>
        </p:blipFill>
        <p:spPr>
          <a:xfrm>
            <a:off x="2762250" y="0"/>
            <a:ext cx="1990726" cy="183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5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0.702263  (8812/12548)</a:t>
            </a:r>
          </a:p>
          <a:p>
            <a:r>
              <a:rPr lang="en-GB" sz="1100" dirty="0"/>
              <a:t>    s1_below_0 = 0.66416  (2826/4255)</a:t>
            </a:r>
          </a:p>
          <a:p>
            <a:r>
              <a:rPr lang="en-GB" sz="1100" dirty="0"/>
              <a:t>    s2_0_1 = 0.777221  (4804/6181)</a:t>
            </a:r>
          </a:p>
          <a:p>
            <a:r>
              <a:rPr lang="en-GB" sz="1100" dirty="0"/>
              <a:t>    s3_1_2 = 0.416512  (449/1078)</a:t>
            </a:r>
          </a:p>
          <a:p>
            <a:r>
              <a:rPr lang="en-GB" sz="1100" dirty="0"/>
              <a:t>    s4_2_3 = 0.628186  (419/667)</a:t>
            </a:r>
          </a:p>
          <a:p>
            <a:r>
              <a:rPr lang="en-GB" sz="1100" dirty="0"/>
              <a:t>    s5_3_4 = 0.844221  (168/199)</a:t>
            </a:r>
          </a:p>
          <a:p>
            <a:r>
              <a:rPr lang="en-GB" sz="1100" dirty="0"/>
              <a:t>    s6_4_5 = 0.838462  (109/130)</a:t>
            </a:r>
          </a:p>
          <a:p>
            <a:r>
              <a:rPr lang="en-GB" sz="1100" dirty="0"/>
              <a:t>    s7_5_up = 0.973684  (37/38)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770095"/>
              </p:ext>
            </p:extLst>
          </p:nvPr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1375906-8141-4A82-9D0D-D431F47ED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39" t="21736" r="26620" b="21736"/>
          <a:stretch/>
        </p:blipFill>
        <p:spPr>
          <a:xfrm>
            <a:off x="2505075" y="186451"/>
            <a:ext cx="1724026" cy="159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7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1036</Words>
  <Application>Microsoft Office PowerPoint</Application>
  <PresentationFormat>Widescreen</PresentationFormat>
  <Paragraphs>512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Tam</dc:creator>
  <cp:lastModifiedBy>Edwin Tam</cp:lastModifiedBy>
  <cp:revision>23</cp:revision>
  <dcterms:created xsi:type="dcterms:W3CDTF">2019-04-01T14:04:11Z</dcterms:created>
  <dcterms:modified xsi:type="dcterms:W3CDTF">2019-04-07T02:04:46Z</dcterms:modified>
</cp:coreProperties>
</file>